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6"/>
  </p:notesMasterIdLst>
  <p:sldSz cx="12192000" cy="6858000" type="custom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ype="http://schemas.openxmlformats.org/officeDocument/2006/relationships/presProps" Target="presProps.xml"/>  <Relationship Id="rId43" Type="http://schemas.openxmlformats.org/officeDocument/2006/relationships/viewProps" Target="viewProps.xml"/>  <Relationship Id="rId44" Type="http://schemas.openxmlformats.org/officeDocument/2006/relationships/theme" Target="theme/theme1.xml"/>  <Relationship Id="rId45" Type="http://schemas.openxmlformats.org/officeDocument/2006/relationships/tableStyles" Target="tableStyles.xml"/>  <Relationship Id="rId46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
<Relationships xmlns="http://schemas.openxmlformats.org/package/2006/relationships"><Relationship Id="rId1" Target="../media/image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1.xml.rels><?xml version="1.0" encoding="UTF-8" standalone="yes"?>
<Relationships xmlns="http://schemas.openxmlformats.org/package/2006/relationships"><Relationship Id="rId1" Target="../media/image1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2.xml.rels><?xml version="1.0" encoding="UTF-8" standalone="yes"?>
<Relationships xmlns="http://schemas.openxmlformats.org/package/2006/relationships"><Relationship Id="rId1" Target="../media/image1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3.xml.rels><?xml version="1.0" encoding="UTF-8" standalone="yes"?>
<Relationships xmlns="http://schemas.openxmlformats.org/package/2006/relationships"><Relationship Id="rId1" Target="../media/image1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4.xml.rels><?xml version="1.0" encoding="UTF-8" standalone="yes"?>
<Relationships xmlns="http://schemas.openxmlformats.org/package/2006/relationships"><Relationship Id="rId1" Target="../media/image1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5.xml.rels><?xml version="1.0" encoding="UTF-8" standalone="yes"?>
<Relationships xmlns="http://schemas.openxmlformats.org/package/2006/relationships"><Relationship Id="rId1" Target="../media/image1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6.xml.rels><?xml version="1.0" encoding="UTF-8" standalone="yes"?>
<Relationships xmlns="http://schemas.openxmlformats.org/package/2006/relationships"><Relationship Id="rId1" Target="../media/image1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7.xml.rels><?xml version="1.0" encoding="UTF-8" standalone="yes"?>
<Relationships xmlns="http://schemas.openxmlformats.org/package/2006/relationships"><Relationship Id="rId1" Target="../media/image1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8.xml.rels><?xml version="1.0" encoding="UTF-8" standalone="yes"?>
<Relationships xmlns="http://schemas.openxmlformats.org/package/2006/relationships"><Relationship Id="rId1" Target="../media/image1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19.xml.rels><?xml version="1.0" encoding="UTF-8" standalone="yes"?>
<Relationships xmlns="http://schemas.openxmlformats.org/package/2006/relationships"><Relationship Id="rId1" Target="../media/image1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.xml.rels><?xml version="1.0" encoding="UTF-8" standalone="yes"?>
<Relationships xmlns="http://schemas.openxmlformats.org/package/2006/relationships"><Relationship Id="rId1" Target="../media/image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0.xml.rels><?xml version="1.0" encoding="UTF-8" standalone="yes"?>
<Relationships xmlns="http://schemas.openxmlformats.org/package/2006/relationships"><Relationship Id="rId1" Target="../media/image1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1.xml.rels><?xml version="1.0" encoding="UTF-8" standalone="yes"?>
<Relationships xmlns="http://schemas.openxmlformats.org/package/2006/relationships"><Relationship Id="rId1" Target="../media/image2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2.xml.rels><?xml version="1.0" encoding="UTF-8" standalone="yes"?>
<Relationships xmlns="http://schemas.openxmlformats.org/package/2006/relationships"><Relationship Id="rId1" Target="../media/image2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3.xml.rels><?xml version="1.0" encoding="UTF-8" standalone="yes"?>
<Relationships xmlns="http://schemas.openxmlformats.org/package/2006/relationships"><Relationship Id="rId1" Target="../media/image2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4.xml.rels><?xml version="1.0" encoding="UTF-8" standalone="yes"?>
<Relationships xmlns="http://schemas.openxmlformats.org/package/2006/relationships"><Relationship Id="rId1" Target="../media/image2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5.xml.rels><?xml version="1.0" encoding="UTF-8" standalone="yes"?>
<Relationships xmlns="http://schemas.openxmlformats.org/package/2006/relationships"><Relationship Id="rId1" Target="../media/image2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6.xml.rels><?xml version="1.0" encoding="UTF-8" standalone="yes"?>
<Relationships xmlns="http://schemas.openxmlformats.org/package/2006/relationships"><Relationship Id="rId1" Target="../media/image2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7.xml.rels><?xml version="1.0" encoding="UTF-8" standalone="yes"?>
<Relationships xmlns="http://schemas.openxmlformats.org/package/2006/relationships"><Relationship Id="rId1" Target="../media/image2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8.xml.rels><?xml version="1.0" encoding="UTF-8" standalone="yes"?>
<Relationships xmlns="http://schemas.openxmlformats.org/package/2006/relationships"><Relationship Id="rId1" Target="../media/image2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29.xml.rels><?xml version="1.0" encoding="UTF-8" standalone="yes"?>
<Relationships xmlns="http://schemas.openxmlformats.org/package/2006/relationships"><Relationship Id="rId1" Target="../media/image2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.xml.rels><?xml version="1.0" encoding="UTF-8" standalone="yes"?>
<Relationships xmlns="http://schemas.openxmlformats.org/package/2006/relationships"><Relationship Id="rId1" Target="../media/image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0.xml.rels><?xml version="1.0" encoding="UTF-8" standalone="yes"?>
<Relationships xmlns="http://schemas.openxmlformats.org/package/2006/relationships"><Relationship Id="rId1" Target="../media/image2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1.xml.rels><?xml version="1.0" encoding="UTF-8" standalone="yes"?>
<Relationships xmlns="http://schemas.openxmlformats.org/package/2006/relationships"><Relationship Id="rId1" Target="../media/image3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2.xml.rels><?xml version="1.0" encoding="UTF-8" standalone="yes"?>
<Relationships xmlns="http://schemas.openxmlformats.org/package/2006/relationships"><Relationship Id="rId1" Target="../media/image31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3.xml.rels><?xml version="1.0" encoding="UTF-8" standalone="yes"?>
<Relationships xmlns="http://schemas.openxmlformats.org/package/2006/relationships"><Relationship Id="rId1" Target="../media/image32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4.xml.rels><?xml version="1.0" encoding="UTF-8" standalone="yes"?>
<Relationships xmlns="http://schemas.openxmlformats.org/package/2006/relationships"><Relationship Id="rId1" Target="../media/image3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5.xml.rels><?xml version="1.0" encoding="UTF-8" standalone="yes"?>
<Relationships xmlns="http://schemas.openxmlformats.org/package/2006/relationships"><Relationship Id="rId1" Target="../media/image3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6.xml.rels><?xml version="1.0" encoding="UTF-8" standalone="yes"?>
<Relationships xmlns="http://schemas.openxmlformats.org/package/2006/relationships"><Relationship Id="rId1" Target="../media/image3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7.xml.rels><?xml version="1.0" encoding="UTF-8" standalone="yes"?>
<Relationships xmlns="http://schemas.openxmlformats.org/package/2006/relationships"><Relationship Id="rId1" Target="../media/image3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8.xml.rels><?xml version="1.0" encoding="UTF-8" standalone="yes"?>
<Relationships xmlns="http://schemas.openxmlformats.org/package/2006/relationships"><Relationship Id="rId1" Target="../media/image3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39.xml.rels><?xml version="1.0" encoding="UTF-8" standalone="yes"?>
<Relationships xmlns="http://schemas.openxmlformats.org/package/2006/relationships"><Relationship Id="rId1" Target="../media/image3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.xml.rels><?xml version="1.0" encoding="UTF-8" standalone="yes"?>
<Relationships xmlns="http://schemas.openxmlformats.org/package/2006/relationships"><Relationship Id="rId1" Target="../media/image3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0.xml.rels><?xml version="1.0" encoding="UTF-8" standalone="yes"?>
<Relationships xmlns="http://schemas.openxmlformats.org/package/2006/relationships"><Relationship Id="rId1" Target="../media/image39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41.xml.rels><?xml version="1.0" encoding="UTF-8" standalone="yes"?>
<Relationships xmlns="http://schemas.openxmlformats.org/package/2006/relationships"><Relationship Id="rId1" Target="../media/image40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5.xml.rels><?xml version="1.0" encoding="UTF-8" standalone="yes"?>
<Relationships xmlns="http://schemas.openxmlformats.org/package/2006/relationships"><Relationship Id="rId1" Target="../media/image4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6.xml.rels><?xml version="1.0" encoding="UTF-8" standalone="yes"?>
<Relationships xmlns="http://schemas.openxmlformats.org/package/2006/relationships"><Relationship Id="rId1" Target="../media/image5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7.xml.rels><?xml version="1.0" encoding="UTF-8" standalone="yes"?>
<Relationships xmlns="http://schemas.openxmlformats.org/package/2006/relationships"><Relationship Id="rId1" Target="../media/image6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8.xml.rels><?xml version="1.0" encoding="UTF-8" standalone="yes"?>
<Relationships xmlns="http://schemas.openxmlformats.org/package/2006/relationships"><Relationship Id="rId1" Target="../media/image7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_rels/slideLayout9.xml.rels><?xml version="1.0" encoding="UTF-8" standalone="yes"?>
<Relationships xmlns="http://schemas.openxmlformats.org/package/2006/relationships"><Relationship Id="rId1" Target="../media/image8.png" Type="http://schemas.openxmlformats.org/officeDocument/2006/relationships/image"/><Relationship Id="rId2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g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0" Target="../slideLayouts/slideLayout40.xml" Type="http://schemas.openxmlformats.org/officeDocument/2006/relationships/slideLayout"/><Relationship Id="rId41" Target="../slideLayouts/slideLayout41.xml" Type="http://schemas.openxmlformats.org/officeDocument/2006/relationships/slideLayout"/><Relationship Id="rId4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slideLayouts/slideLayout2.xml" Type="http://schemas.openxmlformats.org/officeDocument/2006/relationships/slideLayout"/><Relationship Id="rId2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slideLayouts/slideLayout11.xml" Type="http://schemas.openxmlformats.org/officeDocument/2006/relationships/slideLayout"/><Relationship Id="rId2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slideLayouts/slideLayout12.xml" Type="http://schemas.openxmlformats.org/officeDocument/2006/relationships/slideLayout"/><Relationship Id="rId2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slideLayouts/slideLayout13.xml" Type="http://schemas.openxmlformats.org/officeDocument/2006/relationships/slideLayout"/><Relationship Id="rId2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slideLayouts/slideLayout14.xml" Type="http://schemas.openxmlformats.org/officeDocument/2006/relationships/slideLayout"/><Relationship Id="rId2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slideLayouts/slideLayout15.xml" Type="http://schemas.openxmlformats.org/officeDocument/2006/relationships/slideLayout"/><Relationship Id="rId2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slideLayouts/slideLayout16.xml" Type="http://schemas.openxmlformats.org/officeDocument/2006/relationships/slideLayout"/><Relationship Id="rId2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slideLayouts/slideLayout17.xml" Type="http://schemas.openxmlformats.org/officeDocument/2006/relationships/slideLayout"/><Relationship Id="rId2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slideLayouts/slideLayout18.xml" Type="http://schemas.openxmlformats.org/officeDocument/2006/relationships/slideLayout"/><Relationship Id="rId2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slideLayouts/slideLayout19.xml" Type="http://schemas.openxmlformats.org/officeDocument/2006/relationships/slideLayout"/><Relationship Id="rId2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slideLayouts/slideLayout20.xml" Type="http://schemas.openxmlformats.org/officeDocument/2006/relationships/slideLayout"/><Relationship Id="rId2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slideLayouts/slideLayout3.xml" Type="http://schemas.openxmlformats.org/officeDocument/2006/relationships/slideLayout"/><Relationship Id="rId2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slideLayouts/slideLayout21.xml" Type="http://schemas.openxmlformats.org/officeDocument/2006/relationships/slideLayout"/><Relationship Id="rId2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slideLayouts/slideLayout22.xml" Type="http://schemas.openxmlformats.org/officeDocument/2006/relationships/slideLayout"/><Relationship Id="rId2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slideLayouts/slideLayout23.xml" Type="http://schemas.openxmlformats.org/officeDocument/2006/relationships/slideLayout"/><Relationship Id="rId2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slideLayouts/slideLayout24.xml" Type="http://schemas.openxmlformats.org/officeDocument/2006/relationships/slideLayout"/><Relationship Id="rId2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slideLayouts/slideLayout25.xml" Type="http://schemas.openxmlformats.org/officeDocument/2006/relationships/slideLayout"/><Relationship Id="rId2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slideLayouts/slideLayout26.xml" Type="http://schemas.openxmlformats.org/officeDocument/2006/relationships/slideLayout"/><Relationship Id="rId2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slideLayouts/slideLayout27.xml" Type="http://schemas.openxmlformats.org/officeDocument/2006/relationships/slideLayout"/><Relationship Id="rId2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slideLayouts/slideLayout28.xml" Type="http://schemas.openxmlformats.org/officeDocument/2006/relationships/slideLayout"/><Relationship Id="rId2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slideLayouts/slideLayout29.xml" Type="http://schemas.openxmlformats.org/officeDocument/2006/relationships/slideLayout"/><Relationship Id="rId2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slideLayouts/slideLayout30.xml" Type="http://schemas.openxmlformats.org/officeDocument/2006/relationships/slideLayout"/><Relationship Id="rId2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slideLayouts/slideLayout4.xml" Type="http://schemas.openxmlformats.org/officeDocument/2006/relationships/slideLayout"/><Relationship Id="rId2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slideLayouts/slideLayout31.xml" Type="http://schemas.openxmlformats.org/officeDocument/2006/relationships/slideLayout"/><Relationship Id="rId2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slideLayouts/slideLayout32.xml" Type="http://schemas.openxmlformats.org/officeDocument/2006/relationships/slideLayout"/><Relationship Id="rId2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slideLayouts/slideLayout33.xml" Type="http://schemas.openxmlformats.org/officeDocument/2006/relationships/slideLayout"/><Relationship Id="rId2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slideLayouts/slideLayout34.xml" Type="http://schemas.openxmlformats.org/officeDocument/2006/relationships/slideLayout"/><Relationship Id="rId2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slideLayouts/slideLayout35.xml" Type="http://schemas.openxmlformats.org/officeDocument/2006/relationships/slideLayout"/><Relationship Id="rId2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slideLayouts/slideLayout36.xml" Type="http://schemas.openxmlformats.org/officeDocument/2006/relationships/slideLayout"/><Relationship Id="rId2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slideLayouts/slideLayout37.xml" Type="http://schemas.openxmlformats.org/officeDocument/2006/relationships/slideLayout"/><Relationship Id="rId2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slideLayouts/slideLayout38.xml" Type="http://schemas.openxmlformats.org/officeDocument/2006/relationships/slideLayout"/><Relationship Id="rId2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slideLayouts/slideLayout40.xml" Type="http://schemas.openxmlformats.org/officeDocument/2006/relationships/slideLayout"/><Relationship Id="rId2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slideLayouts/slideLayout5.xml" Type="http://schemas.openxmlformats.org/officeDocument/2006/relationships/slideLayout"/><Relationship Id="rId2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slideLayouts/slideLayout41.xml" Type="http://schemas.openxmlformats.org/officeDocument/2006/relationships/slideLayout"/><Relationship Id="rId2" Target="../notesSlides/notesSlide40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slideLayouts/slideLayout6.xml" Type="http://schemas.openxmlformats.org/officeDocument/2006/relationships/slideLayout"/><Relationship Id="rId2" Target="../notesSlides/notesSlide5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slideLayouts/slideLayout8.xml" Type="http://schemas.openxmlformats.org/officeDocument/2006/relationships/slideLayout"/><Relationship Id="rId2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slideLayouts/slideLayout9.xml" Type="http://schemas.openxmlformats.org/officeDocument/2006/relationships/slideLayout"/><Relationship Id="rId2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slideLayouts/slideLayout10.xml" Type="http://schemas.openxmlformats.org/officeDocument/2006/relationships/slideLayout"/><Relationship Id="rId2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>Created by Marp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2019-12-09T16:35:52.658Z</dcterms:created>
  <dcterms:modified xsi:type="dcterms:W3CDTF">2019-12-09T16:35:52.658Z</dcterms:modified>
</cp:coreProperties>
</file>